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9" r:id="rId2"/>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39" userDrawn="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F87"/>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29" autoAdjust="0"/>
    <p:restoredTop sz="96314" autoAdjust="0"/>
  </p:normalViewPr>
  <p:slideViewPr>
    <p:cSldViewPr snapToGrid="0" snapToObjects="1" showGuides="1">
      <p:cViewPr varScale="1">
        <p:scale>
          <a:sx n="26" d="100"/>
          <a:sy n="26" d="100"/>
        </p:scale>
        <p:origin x="3618" y="138"/>
      </p:cViewPr>
      <p:guideLst>
        <p:guide orient="horz" pos="265"/>
        <p:guide orient="horz" pos="18539"/>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10/9/2024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10/9/2024</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flipH="1">
            <a:off x="422953" y="7280891"/>
            <a:ext cx="10101856" cy="3354537"/>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2953"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dirty="0"/>
              <a:t>Introduction</a:t>
            </a:r>
          </a:p>
        </p:txBody>
      </p:sp>
      <p:sp>
        <p:nvSpPr>
          <p:cNvPr id="76" name="Text Placeholder 76"/>
          <p:cNvSpPr>
            <a:spLocks noGrp="1"/>
          </p:cNvSpPr>
          <p:nvPr>
            <p:ph type="body" sz="quarter" idx="150" hasCustomPrompt="1"/>
          </p:nvPr>
        </p:nvSpPr>
        <p:spPr>
          <a:xfrm>
            <a:off x="3657600" y="3581127"/>
            <a:ext cx="17279973" cy="586791"/>
          </a:xfrm>
          <a:prstGeom prst="rect">
            <a:avLst/>
          </a:prstGeom>
        </p:spPr>
        <p:txBody>
          <a:bodyPr lIns="54681" tIns="27341" rIns="54681" bIns="27341">
            <a:normAutofit/>
          </a:bodyPr>
          <a:lstStyle>
            <a:lvl1pPr marL="0" indent="0" algn="ctr">
              <a:buFontTx/>
              <a:buNone/>
              <a:defRPr sz="24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657600" y="2634155"/>
            <a:ext cx="17279973" cy="769233"/>
          </a:xfrm>
          <a:prstGeom prst="rect">
            <a:avLst/>
          </a:prstGeom>
        </p:spPr>
        <p:txBody>
          <a:bodyPr lIns="54681" tIns="27341" rIns="54681" bIns="27341" anchor="t" anchorCtr="1">
            <a:normAutofit/>
          </a:bodyPr>
          <a:lstStyle>
            <a:lvl1pPr marL="0" indent="0" algn="ctr">
              <a:buFontTx/>
              <a:buNone/>
              <a:defRPr sz="36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3657600" y="620287"/>
            <a:ext cx="17279973" cy="1836129"/>
          </a:xfrm>
          <a:prstGeom prst="rect">
            <a:avLst/>
          </a:prstGeom>
        </p:spPr>
        <p:txBody>
          <a:bodyPr lIns="54681" tIns="27341" rIns="54681" bIns="27341" anchor="t" anchorCtr="1">
            <a:normAutofit/>
          </a:bodyPr>
          <a:lstStyle>
            <a:lvl1pPr marL="0" indent="0" algn="ctr">
              <a:buFontTx/>
              <a:buNone/>
              <a:defRPr sz="5400" b="1">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r>
              <a:rPr lang="en-US" altLang="zh-CN" dirty="0"/>
              <a:t>.</a:t>
            </a:r>
            <a:r>
              <a:rPr lang="zh-CN" altLang="en-US" dirty="0"/>
              <a:t> </a:t>
            </a:r>
            <a:r>
              <a:rPr lang="en-US" altLang="zh-CN" dirty="0"/>
              <a:t>The</a:t>
            </a:r>
            <a:r>
              <a:rPr lang="zh-CN" altLang="en-US" dirty="0"/>
              <a:t> </a:t>
            </a:r>
            <a:r>
              <a:rPr lang="en-US" altLang="zh-CN" dirty="0"/>
              <a:t>title</a:t>
            </a:r>
            <a:r>
              <a:rPr lang="zh-CN" altLang="en-US" dirty="0"/>
              <a:t> </a:t>
            </a:r>
            <a:r>
              <a:rPr lang="en-US" altLang="zh-CN" dirty="0"/>
              <a:t>and</a:t>
            </a:r>
            <a:r>
              <a:rPr lang="zh-CN" altLang="en-US" dirty="0"/>
              <a:t> </a:t>
            </a:r>
            <a:r>
              <a:rPr lang="en-US" altLang="zh-CN" dirty="0"/>
              <a:t>subtitle</a:t>
            </a:r>
            <a:r>
              <a:rPr lang="zh-CN" altLang="en-US" dirty="0"/>
              <a:t> </a:t>
            </a:r>
            <a:r>
              <a:rPr lang="en-US" altLang="zh-CN" dirty="0"/>
              <a:t>can</a:t>
            </a:r>
            <a:r>
              <a:rPr lang="zh-CN" altLang="en-US" dirty="0"/>
              <a:t> </a:t>
            </a:r>
            <a:r>
              <a:rPr lang="en-US" altLang="zh-CN" dirty="0"/>
              <a:t>be</a:t>
            </a:r>
            <a:r>
              <a:rPr lang="zh-CN" altLang="en-US" dirty="0"/>
              <a:t> </a:t>
            </a:r>
            <a:r>
              <a:rPr lang="en-US" altLang="zh-CN" dirty="0"/>
              <a:t>two-line</a:t>
            </a:r>
            <a:r>
              <a:rPr lang="zh-CN" altLang="en-US" dirty="0"/>
              <a:t> </a:t>
            </a:r>
            <a:r>
              <a:rPr lang="en-US" altLang="zh-CN" dirty="0"/>
              <a:t>long</a:t>
            </a:r>
            <a:endParaRPr lang="en-US" dirty="0"/>
          </a:p>
        </p:txBody>
      </p:sp>
      <p:sp>
        <p:nvSpPr>
          <p:cNvPr id="3" name="Text Placeholder 3">
            <a:extLst>
              <a:ext uri="{FF2B5EF4-FFF2-40B4-BE49-F238E27FC236}">
                <a16:creationId xmlns:a16="http://schemas.microsoft.com/office/drawing/2014/main" id="{E7E56DB5-FE27-422B-2F4B-0DA8C5974294}"/>
              </a:ext>
            </a:extLst>
          </p:cNvPr>
          <p:cNvSpPr>
            <a:spLocks noGrp="1"/>
          </p:cNvSpPr>
          <p:nvPr>
            <p:ph type="body" sz="quarter" idx="154" hasCustomPrompt="1"/>
          </p:nvPr>
        </p:nvSpPr>
        <p:spPr>
          <a:xfrm flipH="1">
            <a:off x="422952" y="4842927"/>
            <a:ext cx="20559863" cy="2103658"/>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5" name="Text Placeholder 5">
            <a:extLst>
              <a:ext uri="{FF2B5EF4-FFF2-40B4-BE49-F238E27FC236}">
                <a16:creationId xmlns:a16="http://schemas.microsoft.com/office/drawing/2014/main" id="{9BB5E383-A699-20EE-FF10-ECECEFD5588B}"/>
              </a:ext>
            </a:extLst>
          </p:cNvPr>
          <p:cNvSpPr>
            <a:spLocks noGrp="1"/>
          </p:cNvSpPr>
          <p:nvPr>
            <p:ph type="body" sz="quarter" idx="155" hasCustomPrompt="1"/>
          </p:nvPr>
        </p:nvSpPr>
        <p:spPr>
          <a:xfrm>
            <a:off x="422953" y="484292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Key</a:t>
            </a:r>
            <a:r>
              <a:rPr lang="zh-CN" altLang="en-US" dirty="0"/>
              <a:t> </a:t>
            </a:r>
            <a:r>
              <a:rPr lang="en-US" altLang="zh-CN" dirty="0"/>
              <a:t>Findings</a:t>
            </a:r>
            <a:endParaRPr lang="en-US" dirty="0"/>
          </a:p>
        </p:txBody>
      </p:sp>
      <p:sp>
        <p:nvSpPr>
          <p:cNvPr id="7" name="Text Placeholder 3">
            <a:extLst>
              <a:ext uri="{FF2B5EF4-FFF2-40B4-BE49-F238E27FC236}">
                <a16:creationId xmlns:a16="http://schemas.microsoft.com/office/drawing/2014/main" id="{ABF6CFAF-B60E-0056-C621-FF4860514CA7}"/>
              </a:ext>
            </a:extLst>
          </p:cNvPr>
          <p:cNvSpPr>
            <a:spLocks noGrp="1"/>
          </p:cNvSpPr>
          <p:nvPr>
            <p:ph type="body" sz="quarter" idx="156" hasCustomPrompt="1"/>
          </p:nvPr>
        </p:nvSpPr>
        <p:spPr>
          <a:xfrm flipH="1">
            <a:off x="10863266" y="7280892"/>
            <a:ext cx="10101856" cy="3354536"/>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8" name="Text Placeholder 5">
            <a:extLst>
              <a:ext uri="{FF2B5EF4-FFF2-40B4-BE49-F238E27FC236}">
                <a16:creationId xmlns:a16="http://schemas.microsoft.com/office/drawing/2014/main" id="{24BE1C26-14B9-1A09-A243-A817E7F46273}"/>
              </a:ext>
            </a:extLst>
          </p:cNvPr>
          <p:cNvSpPr>
            <a:spLocks noGrp="1"/>
          </p:cNvSpPr>
          <p:nvPr>
            <p:ph type="body" sz="quarter" idx="157" hasCustomPrompt="1"/>
          </p:nvPr>
        </p:nvSpPr>
        <p:spPr>
          <a:xfrm>
            <a:off x="10863266"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Methods</a:t>
            </a:r>
            <a:endParaRPr lang="en-US" dirty="0"/>
          </a:p>
        </p:txBody>
      </p:sp>
      <p:sp>
        <p:nvSpPr>
          <p:cNvPr id="9" name="Text Placeholder 3">
            <a:extLst>
              <a:ext uri="{FF2B5EF4-FFF2-40B4-BE49-F238E27FC236}">
                <a16:creationId xmlns:a16="http://schemas.microsoft.com/office/drawing/2014/main" id="{59528882-7EA4-CAD0-C9F2-BB6FD4E962A6}"/>
              </a:ext>
            </a:extLst>
          </p:cNvPr>
          <p:cNvSpPr>
            <a:spLocks noGrp="1"/>
          </p:cNvSpPr>
          <p:nvPr>
            <p:ph type="body" sz="quarter" idx="158" hasCustomPrompt="1"/>
          </p:nvPr>
        </p:nvSpPr>
        <p:spPr>
          <a:xfrm flipH="1">
            <a:off x="422952" y="10969734"/>
            <a:ext cx="20559861" cy="7084764"/>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5B7B66AE-1F0B-3D8F-9536-9B461E23F48C}"/>
              </a:ext>
            </a:extLst>
          </p:cNvPr>
          <p:cNvSpPr>
            <a:spLocks noGrp="1"/>
          </p:cNvSpPr>
          <p:nvPr>
            <p:ph type="body" sz="quarter" idx="159" hasCustomPrompt="1"/>
          </p:nvPr>
        </p:nvSpPr>
        <p:spPr>
          <a:xfrm>
            <a:off x="422953" y="10969734"/>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Results</a:t>
            </a:r>
            <a:endParaRPr lang="en-US" dirty="0"/>
          </a:p>
        </p:txBody>
      </p:sp>
      <p:sp>
        <p:nvSpPr>
          <p:cNvPr id="11" name="Text Placeholder 3">
            <a:extLst>
              <a:ext uri="{FF2B5EF4-FFF2-40B4-BE49-F238E27FC236}">
                <a16:creationId xmlns:a16="http://schemas.microsoft.com/office/drawing/2014/main" id="{CA35FC5F-1FFE-9BD0-8902-55A607B49283}"/>
              </a:ext>
            </a:extLst>
          </p:cNvPr>
          <p:cNvSpPr>
            <a:spLocks noGrp="1"/>
          </p:cNvSpPr>
          <p:nvPr>
            <p:ph type="body" sz="quarter" idx="160" hasCustomPrompt="1"/>
          </p:nvPr>
        </p:nvSpPr>
        <p:spPr>
          <a:xfrm flipH="1">
            <a:off x="422953"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7DF4115D-B151-8F63-6D54-C147164B8DB1}"/>
              </a:ext>
            </a:extLst>
          </p:cNvPr>
          <p:cNvSpPr>
            <a:spLocks noGrp="1"/>
          </p:cNvSpPr>
          <p:nvPr>
            <p:ph type="body" sz="quarter" idx="161" hasCustomPrompt="1"/>
          </p:nvPr>
        </p:nvSpPr>
        <p:spPr>
          <a:xfrm>
            <a:off x="422953"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Discussion</a:t>
            </a:r>
            <a:endParaRPr lang="en-US" dirty="0"/>
          </a:p>
        </p:txBody>
      </p:sp>
      <p:sp>
        <p:nvSpPr>
          <p:cNvPr id="13" name="Text Placeholder 3">
            <a:extLst>
              <a:ext uri="{FF2B5EF4-FFF2-40B4-BE49-F238E27FC236}">
                <a16:creationId xmlns:a16="http://schemas.microsoft.com/office/drawing/2014/main" id="{96C730BA-937E-371E-CE48-3C97ED9557EF}"/>
              </a:ext>
            </a:extLst>
          </p:cNvPr>
          <p:cNvSpPr>
            <a:spLocks noGrp="1"/>
          </p:cNvSpPr>
          <p:nvPr>
            <p:ph type="body" sz="quarter" idx="162" hasCustomPrompt="1"/>
          </p:nvPr>
        </p:nvSpPr>
        <p:spPr>
          <a:xfrm flipH="1">
            <a:off x="10863266"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BFF4E17E-C837-E9E0-7765-D8AEFFB42395}"/>
              </a:ext>
            </a:extLst>
          </p:cNvPr>
          <p:cNvSpPr>
            <a:spLocks noGrp="1"/>
          </p:cNvSpPr>
          <p:nvPr>
            <p:ph type="body" sz="quarter" idx="163" hasCustomPrompt="1"/>
          </p:nvPr>
        </p:nvSpPr>
        <p:spPr>
          <a:xfrm>
            <a:off x="10863266"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Conclusions</a:t>
            </a:r>
            <a:endParaRPr lang="en-US" dirty="0"/>
          </a:p>
        </p:txBody>
      </p:sp>
      <p:sp>
        <p:nvSpPr>
          <p:cNvPr id="15" name="Text Placeholder 5">
            <a:extLst>
              <a:ext uri="{FF2B5EF4-FFF2-40B4-BE49-F238E27FC236}">
                <a16:creationId xmlns:a16="http://schemas.microsoft.com/office/drawing/2014/main" id="{C9468EDF-CC63-3725-B14D-1146BEECDCCC}"/>
              </a:ext>
            </a:extLst>
          </p:cNvPr>
          <p:cNvSpPr>
            <a:spLocks noGrp="1"/>
          </p:cNvSpPr>
          <p:nvPr>
            <p:ph type="body" sz="quarter" idx="164" hasCustomPrompt="1"/>
          </p:nvPr>
        </p:nvSpPr>
        <p:spPr>
          <a:xfrm>
            <a:off x="3062176" y="29062234"/>
            <a:ext cx="17902946" cy="618178"/>
          </a:xfrm>
          <a:prstGeom prst="rect">
            <a:avLst/>
          </a:prstGeom>
          <a:noFill/>
        </p:spPr>
        <p:txBody>
          <a:bodyPr wrap="square" lIns="63307" tIns="63307" rIns="63307" bIns="63307" anchor="t" anchorCtr="0">
            <a:noAutofit/>
          </a:bodyPr>
          <a:lstStyle>
            <a:lvl1pPr marL="0" indent="0" algn="l">
              <a:buNone/>
              <a:defRPr sz="2800" b="0" u="none" baseline="0">
                <a:solidFill>
                  <a:schemeClr val="accent4">
                    <a:lumMod val="75000"/>
                  </a:schemeClr>
                </a:solidFill>
                <a:latin typeface="Century Gothic" panose="020B0502020202020204" pitchFamily="34" charset="0"/>
              </a:defRPr>
            </a:lvl1pPr>
          </a:lstStyle>
          <a:p>
            <a:pPr lvl="0"/>
            <a:r>
              <a:rPr lang="en-US" altLang="zh-CN" b="0" dirty="0"/>
              <a:t>(click</a:t>
            </a:r>
            <a:r>
              <a:rPr lang="zh-CN" altLang="en-US" b="0" dirty="0"/>
              <a:t> </a:t>
            </a:r>
            <a:r>
              <a:rPr lang="en-US" altLang="zh-CN" b="0" dirty="0"/>
              <a:t>to</a:t>
            </a:r>
            <a:r>
              <a:rPr lang="zh-CN" altLang="en-US" b="0" dirty="0"/>
              <a:t> </a:t>
            </a:r>
            <a:r>
              <a:rPr lang="en-US" altLang="zh-CN" b="0" dirty="0"/>
              <a:t>edit)</a:t>
            </a:r>
            <a:r>
              <a:rPr lang="zh-CN" altLang="en-US" b="0" dirty="0"/>
              <a:t> </a:t>
            </a:r>
            <a:r>
              <a:rPr lang="en-US" altLang="zh-CN" b="0" dirty="0"/>
              <a:t>Contact</a:t>
            </a:r>
            <a:r>
              <a:rPr lang="zh-CN" altLang="en-US" b="0" dirty="0"/>
              <a:t> </a:t>
            </a:r>
            <a:r>
              <a:rPr lang="en-US" altLang="zh-CN" b="0" dirty="0"/>
              <a:t>Email</a:t>
            </a:r>
            <a:endParaRPr lang="en-US" dirty="0"/>
          </a:p>
        </p:txBody>
      </p:sp>
      <p:sp>
        <p:nvSpPr>
          <p:cNvPr id="17" name="Text Placeholder 3">
            <a:extLst>
              <a:ext uri="{FF2B5EF4-FFF2-40B4-BE49-F238E27FC236}">
                <a16:creationId xmlns:a16="http://schemas.microsoft.com/office/drawing/2014/main" id="{33CFB348-4893-A128-4D28-5B76AA646FA2}"/>
              </a:ext>
            </a:extLst>
          </p:cNvPr>
          <p:cNvSpPr>
            <a:spLocks noGrp="1"/>
          </p:cNvSpPr>
          <p:nvPr>
            <p:ph type="body" sz="quarter" idx="165" hasCustomPrompt="1"/>
          </p:nvPr>
        </p:nvSpPr>
        <p:spPr>
          <a:xfrm flipH="1">
            <a:off x="422953"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8" name="Text Placeholder 5">
            <a:extLst>
              <a:ext uri="{FF2B5EF4-FFF2-40B4-BE49-F238E27FC236}">
                <a16:creationId xmlns:a16="http://schemas.microsoft.com/office/drawing/2014/main" id="{923E5AD9-6DBD-CCC0-6E76-C6D990BFBD26}"/>
              </a:ext>
            </a:extLst>
          </p:cNvPr>
          <p:cNvSpPr>
            <a:spLocks noGrp="1"/>
          </p:cNvSpPr>
          <p:nvPr>
            <p:ph type="body" sz="quarter" idx="166" hasCustomPrompt="1"/>
          </p:nvPr>
        </p:nvSpPr>
        <p:spPr>
          <a:xfrm>
            <a:off x="422953"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References</a:t>
            </a:r>
            <a:endParaRPr lang="en-US" dirty="0"/>
          </a:p>
        </p:txBody>
      </p:sp>
      <p:sp>
        <p:nvSpPr>
          <p:cNvPr id="19" name="Text Placeholder 3">
            <a:extLst>
              <a:ext uri="{FF2B5EF4-FFF2-40B4-BE49-F238E27FC236}">
                <a16:creationId xmlns:a16="http://schemas.microsoft.com/office/drawing/2014/main" id="{B85269D9-0331-FD2E-27AA-96A073DF081F}"/>
              </a:ext>
            </a:extLst>
          </p:cNvPr>
          <p:cNvSpPr>
            <a:spLocks noGrp="1"/>
          </p:cNvSpPr>
          <p:nvPr>
            <p:ph type="body" sz="quarter" idx="167" hasCustomPrompt="1"/>
          </p:nvPr>
        </p:nvSpPr>
        <p:spPr>
          <a:xfrm flipH="1">
            <a:off x="10863266"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00CB3A4F-231E-C667-12F3-FE5CD35BA3CF}"/>
              </a:ext>
            </a:extLst>
          </p:cNvPr>
          <p:cNvSpPr>
            <a:spLocks noGrp="1"/>
          </p:cNvSpPr>
          <p:nvPr>
            <p:ph type="body" sz="quarter" idx="168" hasCustomPrompt="1"/>
          </p:nvPr>
        </p:nvSpPr>
        <p:spPr>
          <a:xfrm>
            <a:off x="10863266"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Acknowledgement</a:t>
            </a:r>
            <a:endParaRPr lang="en-US" dirty="0"/>
          </a:p>
        </p:txBody>
      </p:sp>
    </p:spTree>
  </p:cSld>
  <p:clrMapOvr>
    <a:masterClrMapping/>
  </p:clrMapOvr>
  <p:extLst>
    <p:ext uri="{DCECCB84-F9BA-43D5-87BE-67443E8EF086}">
      <p15:sldGuideLst xmlns:p15="http://schemas.microsoft.com/office/powerpoint/2012/main">
        <p15:guide id="1" orient="horz" pos="9535" userDrawn="1">
          <p15:clr>
            <a:srgbClr val="FBAE40"/>
          </p15:clr>
        </p15:guide>
        <p15:guide id="2" pos="67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AF87">
            <a:alpha val="10000"/>
          </a:srgb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3380837208"/>
              </p:ext>
            </p:extLst>
          </p:nvPr>
        </p:nvGraphicFramePr>
        <p:xfrm>
          <a:off x="-9640867" y="-32275"/>
          <a:ext cx="8117859" cy="25128047"/>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a:t>
                      </a:r>
                      <a:r>
                        <a:rPr lang="en-US" sz="2400" b="1" spc="0" dirty="0">
                          <a:solidFill>
                            <a:srgbClr val="FF0000"/>
                          </a:solidFill>
                          <a:latin typeface="Trebuchet MS" pitchFamily="34" charset="0"/>
                        </a:rPr>
                        <a:t>DISPLAY)</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0"/>
                  </a:ext>
                </a:extLst>
              </a:tr>
              <a:tr h="142827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text, tables, charts and photos. </a:t>
                      </a:r>
                    </a:p>
                    <a:p>
                      <a:pPr defTabSz="3765639"/>
                      <a:endParaRPr lang="en-US" sz="1800" i="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0063">
                <a:tc>
                  <a:txBody>
                    <a:bodyPr/>
                    <a:lstStyle/>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881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t>
                      </a:r>
                      <a:r>
                        <a:rPr lang="en-US" altLang="zh-CN" sz="1800" b="0" baseline="0" dirty="0">
                          <a:solidFill>
                            <a:srgbClr val="D9D9D9"/>
                          </a:solidFill>
                          <a:latin typeface="Arial" panose="020B0604020202020204" pitchFamily="34" charset="0"/>
                          <a:cs typeface="Arial" panose="020B0604020202020204" pitchFamily="34" charset="0"/>
                        </a:rPr>
                        <a:t>Introduction</a:t>
                      </a:r>
                      <a:r>
                        <a:rPr lang="en-US" sz="1800" b="0" baseline="0" dirty="0">
                          <a:solidFill>
                            <a:srgbClr val="D9D9D9"/>
                          </a:solidFill>
                          <a:latin typeface="Arial" panose="020B0604020202020204" pitchFamily="34" charset="0"/>
                          <a:cs typeface="Arial" panose="020B0604020202020204" pitchFamily="34" charset="0"/>
                        </a:rPr>
                        <a:t>,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243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a:t>
                      </a:r>
                      <a:r>
                        <a:rPr lang="en-US" altLang="zh-CN" sz="1800" noProof="0" dirty="0">
                          <a:solidFill>
                            <a:srgbClr val="D9D9D9"/>
                          </a:solidFill>
                          <a:latin typeface="Arial"/>
                          <a:cs typeface="Arial"/>
                        </a:rPr>
                        <a:t>/display</a:t>
                      </a:r>
                      <a:r>
                        <a:rPr lang="en-US" sz="1800" noProof="0" dirty="0">
                          <a:solidFill>
                            <a:srgbClr val="D9D9D9"/>
                          </a:solidFill>
                          <a:latin typeface="Arial"/>
                          <a:cs typeface="Arial"/>
                        </a:rPr>
                        <a: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3003679313"/>
              </p:ext>
            </p:extLst>
          </p:nvPr>
        </p:nvGraphicFramePr>
        <p:xfrm>
          <a:off x="22911393" y="-32275"/>
          <a:ext cx="8060660" cy="22127695"/>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4897679">
                  <a:extLst>
                    <a:ext uri="{9D8B030D-6E8A-4147-A177-3AD203B41FA5}">
                      <a16:colId xmlns:a16="http://schemas.microsoft.com/office/drawing/2014/main" val="764104496"/>
                    </a:ext>
                  </a:extLst>
                </a:gridCol>
              </a:tblGrid>
              <a:tr h="119213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/DISPLAY</a:t>
                      </a:r>
                      <a:r>
                        <a:rPr lang="en-US" sz="2400" b="1" spc="0" dirty="0">
                          <a:solidFill>
                            <a:srgbClr val="FF0000"/>
                          </a:solidFill>
                          <a:latin typeface="Trebuchet MS" pitchFamily="34" charset="0"/>
                        </a:rPr>
                        <a:t>)</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0"/>
                  </a:ext>
                </a:extLst>
              </a:tr>
              <a:tr h="4567173">
                <a:tc gridSpan="2">
                  <a:txBody>
                    <a:bodyPr/>
                    <a:lstStyle/>
                    <a:p>
                      <a:pPr algn="l"/>
                      <a:r>
                        <a:rPr lang="en-US" altLang="zh-CN" sz="2000" b="1" baseline="0" dirty="0">
                          <a:solidFill>
                            <a:srgbClr val="FFC000"/>
                          </a:solidFill>
                          <a:latin typeface="Arial" panose="020B0604020202020204" pitchFamily="34" charset="0"/>
                          <a:cs typeface="Arial" panose="020B0604020202020204" pitchFamily="34" charset="0"/>
                        </a:rPr>
                        <a:t>Should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all</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sections</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be</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included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my</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poster</a:t>
                      </a:r>
                      <a:endParaRPr lang="en-US" sz="20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In </a:t>
                      </a:r>
                      <a:r>
                        <a:rPr lang="en-US" altLang="zh-CN" sz="1800" b="0" baseline="0" dirty="0">
                          <a:solidFill>
                            <a:srgbClr val="D9D9D9"/>
                          </a:solidFill>
                          <a:latin typeface="Arial" panose="020B0604020202020204" pitchFamily="34" charset="0"/>
                          <a:cs typeface="Arial" panose="020B0604020202020204" pitchFamily="34" charset="0"/>
                        </a:rPr>
                        <a:t>this</a:t>
                      </a:r>
                      <a:r>
                        <a:rPr lang="en-US" sz="1800" b="0" baseline="0" dirty="0">
                          <a:solidFill>
                            <a:srgbClr val="D9D9D9"/>
                          </a:solidFill>
                          <a:latin typeface="Arial" panose="020B0604020202020204" pitchFamily="34" charset="0"/>
                          <a:cs typeface="Arial" panose="020B0604020202020204" pitchFamily="34" charset="0"/>
                        </a:rPr>
                        <a:t> Template, the layout is just for your reference. And all the sections mentioned (e.g.: Introduction, Methods, Conclusion, etc.) are recommended, but not mandatory. You can rearrange them according to your own content. </a:t>
                      </a:r>
                      <a:br>
                        <a:rPr lang="en-US" altLang="zh-CN" sz="1800" b="0" baseline="0" dirty="0">
                          <a:solidFill>
                            <a:schemeClr val="bg1"/>
                          </a:solidFill>
                          <a:latin typeface="Arial" panose="020B0604020202020204" pitchFamily="34" charset="0"/>
                          <a:cs typeface="Arial" panose="020B0604020202020204" pitchFamily="34" charset="0"/>
                        </a:rPr>
                      </a:b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These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are commonly used section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can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add/remove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them</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content.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But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highly</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recommended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use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all</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headers.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size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each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section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should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expanded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reduced,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even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rearranged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length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text.</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Make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sure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whole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poster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balanced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space.</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1"/>
                  </a:ext>
                </a:extLst>
              </a:tr>
              <a:tr h="1892968">
                <a:tc grid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6137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6"/>
                  </a:ext>
                </a:extLst>
              </a:tr>
              <a:tr h="5308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Check List</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kern="1200" noProof="0" dirty="0">
                          <a:solidFill>
                            <a:srgbClr val="D9D9D9"/>
                          </a:solidFill>
                          <a:latin typeface="Arial" panose="020B0604020202020204" pitchFamily="34" charset="0"/>
                          <a:ea typeface="+mn-ea"/>
                          <a:cs typeface="Arial" panose="020B0604020202020204" pitchFamily="34" charset="0"/>
                        </a:rPr>
                        <a:t>Use the checklist below to make sure all requirements are met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before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export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to</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PDF:</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poster is A1 size (594 × 841 mm) and in portrait orientation</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All sections are included with a clear layout</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font size of text is set properly</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pictures are of high quality and resolution is adequate for your purpose</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kern="1200" noProof="0" dirty="0">
                          <a:solidFill>
                            <a:srgbClr val="D9D9D9"/>
                          </a:solidFill>
                          <a:latin typeface="Arial" panose="020B0604020202020204" pitchFamily="34" charset="0"/>
                          <a:ea typeface="+mn-ea"/>
                          <a:cs typeface="Arial" panose="020B0604020202020204" pitchFamily="34" charset="0"/>
                        </a:rPr>
                        <a:t>All</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the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pictures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and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tables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should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have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its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own</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caption.</a:t>
                      </a:r>
                      <a:endParaRPr lang="en-US" sz="2000" kern="1200" noProof="0" dirty="0">
                        <a:solidFill>
                          <a:srgbClr val="D9D9D9"/>
                        </a:solidFill>
                        <a:latin typeface="Arial" panose="020B0604020202020204" pitchFamily="34" charset="0"/>
                        <a:ea typeface="+mn-ea"/>
                        <a:cs typeface="Arial" panose="020B0604020202020204" pitchFamily="34" charset="0"/>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11" name="Text Placeholder 5">
            <a:extLst>
              <a:ext uri="{FF2B5EF4-FFF2-40B4-BE49-F238E27FC236}">
                <a16:creationId xmlns:a16="http://schemas.microsoft.com/office/drawing/2014/main" id="{AD09A569-3058-81B1-3A76-60E63B7105C2}"/>
              </a:ext>
            </a:extLst>
          </p:cNvPr>
          <p:cNvSpPr txBox="1">
            <a:spLocks/>
          </p:cNvSpPr>
          <p:nvPr userDrawn="1"/>
        </p:nvSpPr>
        <p:spPr>
          <a:xfrm>
            <a:off x="3062176" y="29062234"/>
            <a:ext cx="18326212" cy="618178"/>
          </a:xfrm>
          <a:prstGeom prst="rect">
            <a:avLst/>
          </a:prstGeom>
          <a:solidFill>
            <a:srgbClr val="D8AF87">
              <a:alpha val="40000"/>
            </a:srgbClr>
          </a:solidFill>
        </p:spPr>
        <p:txBody>
          <a:bodyPr wrap="square" lIns="63307" tIns="63307" rIns="63307" bIns="63307" anchor="t" anchorCtr="0">
            <a:noAutofit/>
          </a:bodyPr>
          <a:lstStyle>
            <a:lvl1pPr marL="0" indent="0" algn="l" defTabSz="3038715" rtl="0" eaLnBrk="1" latinLnBrk="0" hangingPunct="1">
              <a:spcBef>
                <a:spcPct val="20000"/>
              </a:spcBef>
              <a:buFont typeface="Arial" pitchFamily="34" charset="0"/>
              <a:buNone/>
              <a:defRPr sz="2800" b="0"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endParaRPr lang="en-US" dirty="0"/>
          </a:p>
        </p:txBody>
      </p:sp>
      <p:sp>
        <p:nvSpPr>
          <p:cNvPr id="12" name="矩形 11">
            <a:extLst>
              <a:ext uri="{FF2B5EF4-FFF2-40B4-BE49-F238E27FC236}">
                <a16:creationId xmlns:a16="http://schemas.microsoft.com/office/drawing/2014/main" id="{089E5D99-CD3F-8CB6-6CCA-33603C76CBE4}"/>
              </a:ext>
            </a:extLst>
          </p:cNvPr>
          <p:cNvSpPr/>
          <p:nvPr userDrawn="1"/>
        </p:nvSpPr>
        <p:spPr>
          <a:xfrm>
            <a:off x="-1" y="29062232"/>
            <a:ext cx="3062177"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latin typeface="Century Gothic" panose="020B0502020202020204" pitchFamily="34" charset="0"/>
              </a:rPr>
              <a:t>ICLLCD</a:t>
            </a:r>
            <a:endParaRPr kumimoji="1" lang="zh-CN" altLang="en-US" sz="2400" dirty="0">
              <a:latin typeface="Century Gothic" panose="020B0502020202020204" pitchFamily="34" charset="0"/>
            </a:endParaRPr>
          </a:p>
        </p:txBody>
      </p:sp>
      <p:sp>
        <p:nvSpPr>
          <p:cNvPr id="2" name="矩形 1">
            <a:extLst>
              <a:ext uri="{FF2B5EF4-FFF2-40B4-BE49-F238E27FC236}">
                <a16:creationId xmlns:a16="http://schemas.microsoft.com/office/drawing/2014/main" id="{E5D97525-69FC-0DDA-8915-6A77ED279265}"/>
              </a:ext>
            </a:extLst>
          </p:cNvPr>
          <p:cNvSpPr/>
          <p:nvPr userDrawn="1"/>
        </p:nvSpPr>
        <p:spPr>
          <a:xfrm>
            <a:off x="21031200" y="29062232"/>
            <a:ext cx="357188"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latin typeface="Century Gothic" panose="020B0502020202020204" pitchFamily="34" charset="0"/>
            </a:endParaRPr>
          </a:p>
        </p:txBody>
      </p:sp>
      <p:pic>
        <p:nvPicPr>
          <p:cNvPr id="7" name="Picture 6">
            <a:extLst>
              <a:ext uri="{FF2B5EF4-FFF2-40B4-BE49-F238E27FC236}">
                <a16:creationId xmlns:a16="http://schemas.microsoft.com/office/drawing/2014/main" id="{A9EFBE0D-B0B2-08D6-6B4C-C4E4349CE3AE}"/>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18801" y="1208118"/>
            <a:ext cx="1848242" cy="1705189"/>
          </a:xfrm>
          <a:prstGeom prst="rect">
            <a:avLst/>
          </a:prstGeom>
        </p:spPr>
      </p:pic>
      <p:sp>
        <p:nvSpPr>
          <p:cNvPr id="8" name="Text Placeholder 5">
            <a:extLst>
              <a:ext uri="{FF2B5EF4-FFF2-40B4-BE49-F238E27FC236}">
                <a16:creationId xmlns:a16="http://schemas.microsoft.com/office/drawing/2014/main" id="{57F03BED-9307-4251-AAA5-8ECAF14C06F6}"/>
              </a:ext>
            </a:extLst>
          </p:cNvPr>
          <p:cNvSpPr txBox="1">
            <a:spLocks/>
          </p:cNvSpPr>
          <p:nvPr userDrawn="1"/>
        </p:nvSpPr>
        <p:spPr>
          <a:xfrm>
            <a:off x="1027360" y="3257117"/>
            <a:ext cx="2168063" cy="1068560"/>
          </a:xfrm>
          <a:prstGeom prst="rect">
            <a:avLst/>
          </a:prstGeom>
          <a:noFill/>
        </p:spPr>
        <p:txBody>
          <a:bodyPr wrap="square" lIns="63307" tIns="63307" rIns="63307" bIns="63307" anchor="t" anchorCtr="0">
            <a:noAutofit/>
          </a:bodyPr>
          <a:lstStyle>
            <a:lvl1pPr marL="0" indent="0" algn="ctr" defTabSz="3038715" rtl="0" eaLnBrk="1" latinLnBrk="0" hangingPunct="1">
              <a:spcBef>
                <a:spcPct val="20000"/>
              </a:spcBef>
              <a:buFont typeface="Arial" pitchFamily="34" charset="0"/>
              <a:buNone/>
              <a:defRPr sz="2800" b="1"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altLang="zh-CN" dirty="0">
                <a:solidFill>
                  <a:srgbClr val="D8AF87"/>
                </a:solidFill>
              </a:rPr>
              <a:t>Workshop</a:t>
            </a:r>
          </a:p>
          <a:p>
            <a:r>
              <a:rPr lang="en-US" dirty="0">
                <a:solidFill>
                  <a:srgbClr val="D8AF87"/>
                </a:solidFill>
              </a:rPr>
              <a:t>Lincoln</a:t>
            </a: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a:extLst>
              <a:ext uri="{FF2B5EF4-FFF2-40B4-BE49-F238E27FC236}">
                <a16:creationId xmlns:a16="http://schemas.microsoft.com/office/drawing/2014/main" id="{6C78341F-00AD-258D-983D-C23287C1C25F}"/>
              </a:ext>
            </a:extLst>
          </p:cNvPr>
          <p:cNvSpPr>
            <a:spLocks noGrp="1"/>
          </p:cNvSpPr>
          <p:nvPr>
            <p:ph type="body" sz="quarter" idx="10"/>
          </p:nvPr>
        </p:nvSpPr>
        <p:spPr/>
        <p:txBody>
          <a:bodyPr/>
          <a:lstStyle/>
          <a:p>
            <a:endParaRPr lang="zh-CN" altLang="en-US" dirty="0"/>
          </a:p>
        </p:txBody>
      </p:sp>
      <p:sp>
        <p:nvSpPr>
          <p:cNvPr id="3" name="文本占位符 2">
            <a:extLst>
              <a:ext uri="{FF2B5EF4-FFF2-40B4-BE49-F238E27FC236}">
                <a16:creationId xmlns:a16="http://schemas.microsoft.com/office/drawing/2014/main" id="{ED714EC7-3497-513F-C52A-7F4EEC79774F}"/>
              </a:ext>
            </a:extLst>
          </p:cNvPr>
          <p:cNvSpPr>
            <a:spLocks noGrp="1"/>
          </p:cNvSpPr>
          <p:nvPr>
            <p:ph type="body" sz="quarter" idx="11"/>
          </p:nvPr>
        </p:nvSpPr>
        <p:spPr>
          <a:xfrm>
            <a:off x="422953" y="7280891"/>
            <a:ext cx="4058742" cy="618178"/>
          </a:xfrm>
        </p:spPr>
        <p:txBody>
          <a:bodyPr/>
          <a:lstStyle/>
          <a:p>
            <a:r>
              <a:rPr lang="en-US" altLang="zh-CN" dirty="0"/>
              <a:t>Introduction</a:t>
            </a:r>
            <a:endParaRPr lang="zh-CN" altLang="en-US" dirty="0"/>
          </a:p>
        </p:txBody>
      </p:sp>
      <p:sp>
        <p:nvSpPr>
          <p:cNvPr id="17" name="文本占位符 16">
            <a:extLst>
              <a:ext uri="{FF2B5EF4-FFF2-40B4-BE49-F238E27FC236}">
                <a16:creationId xmlns:a16="http://schemas.microsoft.com/office/drawing/2014/main" id="{C2F2CD6C-5A6E-0579-7769-6850FBE2CAC4}"/>
              </a:ext>
            </a:extLst>
          </p:cNvPr>
          <p:cNvSpPr>
            <a:spLocks noGrp="1"/>
          </p:cNvSpPr>
          <p:nvPr>
            <p:ph type="body" sz="quarter" idx="150"/>
          </p:nvPr>
        </p:nvSpPr>
        <p:spPr/>
        <p:txBody>
          <a:bodyPr/>
          <a:lstStyle/>
          <a:p>
            <a:endParaRPr lang="zh-CN" altLang="en-US" dirty="0"/>
          </a:p>
        </p:txBody>
      </p:sp>
      <p:sp>
        <p:nvSpPr>
          <p:cNvPr id="18" name="文本占位符 17">
            <a:extLst>
              <a:ext uri="{FF2B5EF4-FFF2-40B4-BE49-F238E27FC236}">
                <a16:creationId xmlns:a16="http://schemas.microsoft.com/office/drawing/2014/main" id="{4704BBE9-A8FA-855F-EC4E-FB690F3C9C6E}"/>
              </a:ext>
            </a:extLst>
          </p:cNvPr>
          <p:cNvSpPr>
            <a:spLocks noGrp="1"/>
          </p:cNvSpPr>
          <p:nvPr>
            <p:ph type="body" sz="quarter" idx="151"/>
          </p:nvPr>
        </p:nvSpPr>
        <p:spPr/>
        <p:txBody>
          <a:bodyPr/>
          <a:lstStyle/>
          <a:p>
            <a:endParaRPr lang="zh-CN" altLang="en-US" dirty="0"/>
          </a:p>
        </p:txBody>
      </p:sp>
      <p:sp>
        <p:nvSpPr>
          <p:cNvPr id="20" name="文本占位符 19">
            <a:extLst>
              <a:ext uri="{FF2B5EF4-FFF2-40B4-BE49-F238E27FC236}">
                <a16:creationId xmlns:a16="http://schemas.microsoft.com/office/drawing/2014/main" id="{13C53CF3-0CCE-6B92-1A04-C70995AC7FD7}"/>
              </a:ext>
            </a:extLst>
          </p:cNvPr>
          <p:cNvSpPr>
            <a:spLocks noGrp="1"/>
          </p:cNvSpPr>
          <p:nvPr>
            <p:ph type="body" sz="quarter" idx="153"/>
          </p:nvPr>
        </p:nvSpPr>
        <p:spPr/>
        <p:txBody>
          <a:bodyPr/>
          <a:lstStyle/>
          <a:p>
            <a:endParaRPr lang="zh-CN" altLang="en-US" dirty="0"/>
          </a:p>
        </p:txBody>
      </p:sp>
      <p:sp>
        <p:nvSpPr>
          <p:cNvPr id="22" name="文本占位符 21">
            <a:extLst>
              <a:ext uri="{FF2B5EF4-FFF2-40B4-BE49-F238E27FC236}">
                <a16:creationId xmlns:a16="http://schemas.microsoft.com/office/drawing/2014/main" id="{BDCC57F4-E914-B60C-F778-552C4795D8CB}"/>
              </a:ext>
            </a:extLst>
          </p:cNvPr>
          <p:cNvSpPr>
            <a:spLocks noGrp="1"/>
          </p:cNvSpPr>
          <p:nvPr>
            <p:ph type="body" sz="quarter" idx="154"/>
          </p:nvPr>
        </p:nvSpPr>
        <p:spPr/>
        <p:txBody>
          <a:bodyPr/>
          <a:lstStyle/>
          <a:p>
            <a:endParaRPr lang="zh-CN" altLang="en-US" dirty="0"/>
          </a:p>
        </p:txBody>
      </p:sp>
      <p:sp>
        <p:nvSpPr>
          <p:cNvPr id="8" name="文本占位符 7">
            <a:extLst>
              <a:ext uri="{FF2B5EF4-FFF2-40B4-BE49-F238E27FC236}">
                <a16:creationId xmlns:a16="http://schemas.microsoft.com/office/drawing/2014/main" id="{0238F7EB-2667-58E4-E2D3-4BE0A6899353}"/>
              </a:ext>
            </a:extLst>
          </p:cNvPr>
          <p:cNvSpPr>
            <a:spLocks noGrp="1"/>
          </p:cNvSpPr>
          <p:nvPr>
            <p:ph type="body" sz="quarter" idx="155"/>
          </p:nvPr>
        </p:nvSpPr>
        <p:spPr>
          <a:xfrm>
            <a:off x="422953" y="4842926"/>
            <a:ext cx="4058742" cy="618178"/>
          </a:xfrm>
        </p:spPr>
        <p:txBody>
          <a:bodyPr/>
          <a:lstStyle/>
          <a:p>
            <a:r>
              <a:rPr lang="en-US" altLang="zh-CN" dirty="0"/>
              <a:t>Key</a:t>
            </a:r>
            <a:r>
              <a:rPr lang="zh-CN" altLang="en-US" dirty="0"/>
              <a:t> </a:t>
            </a:r>
            <a:r>
              <a:rPr lang="en-US" altLang="zh-CN" dirty="0"/>
              <a:t>Findings</a:t>
            </a:r>
            <a:endParaRPr lang="zh-CN" altLang="en-US" dirty="0"/>
          </a:p>
        </p:txBody>
      </p:sp>
      <p:sp>
        <p:nvSpPr>
          <p:cNvPr id="23" name="文本占位符 22">
            <a:extLst>
              <a:ext uri="{FF2B5EF4-FFF2-40B4-BE49-F238E27FC236}">
                <a16:creationId xmlns:a16="http://schemas.microsoft.com/office/drawing/2014/main" id="{CD817C97-FB38-530E-38A3-B0D50F572FBF}"/>
              </a:ext>
            </a:extLst>
          </p:cNvPr>
          <p:cNvSpPr>
            <a:spLocks noGrp="1"/>
          </p:cNvSpPr>
          <p:nvPr>
            <p:ph type="body" sz="quarter" idx="156"/>
          </p:nvPr>
        </p:nvSpPr>
        <p:spPr/>
        <p:txBody>
          <a:bodyPr/>
          <a:lstStyle/>
          <a:p>
            <a:endParaRPr lang="zh-CN" altLang="en-US" dirty="0"/>
          </a:p>
        </p:txBody>
      </p:sp>
      <p:sp>
        <p:nvSpPr>
          <p:cNvPr id="10" name="文本占位符 9">
            <a:extLst>
              <a:ext uri="{FF2B5EF4-FFF2-40B4-BE49-F238E27FC236}">
                <a16:creationId xmlns:a16="http://schemas.microsoft.com/office/drawing/2014/main" id="{2FEFC5DB-6BD0-CECE-5A36-CFA1E86D6ED4}"/>
              </a:ext>
            </a:extLst>
          </p:cNvPr>
          <p:cNvSpPr>
            <a:spLocks noGrp="1"/>
          </p:cNvSpPr>
          <p:nvPr>
            <p:ph type="body" sz="quarter" idx="157"/>
          </p:nvPr>
        </p:nvSpPr>
        <p:spPr>
          <a:xfrm>
            <a:off x="10863266" y="7280891"/>
            <a:ext cx="4058742" cy="618178"/>
          </a:xfrm>
        </p:spPr>
        <p:txBody>
          <a:bodyPr/>
          <a:lstStyle/>
          <a:p>
            <a:r>
              <a:rPr lang="en-US" altLang="zh-CN" dirty="0"/>
              <a:t>Methods</a:t>
            </a:r>
            <a:endParaRPr lang="zh-CN" altLang="en-US" dirty="0"/>
          </a:p>
        </p:txBody>
      </p:sp>
      <p:sp>
        <p:nvSpPr>
          <p:cNvPr id="24" name="文本占位符 23">
            <a:extLst>
              <a:ext uri="{FF2B5EF4-FFF2-40B4-BE49-F238E27FC236}">
                <a16:creationId xmlns:a16="http://schemas.microsoft.com/office/drawing/2014/main" id="{67C7A1AB-8545-92DA-6151-1B3A0440A625}"/>
              </a:ext>
            </a:extLst>
          </p:cNvPr>
          <p:cNvSpPr>
            <a:spLocks noGrp="1"/>
          </p:cNvSpPr>
          <p:nvPr>
            <p:ph type="body" sz="quarter" idx="158"/>
          </p:nvPr>
        </p:nvSpPr>
        <p:spPr/>
        <p:txBody>
          <a:bodyPr/>
          <a:lstStyle/>
          <a:p>
            <a:endParaRPr lang="zh-CN" altLang="en-US" dirty="0"/>
          </a:p>
        </p:txBody>
      </p:sp>
      <p:sp>
        <p:nvSpPr>
          <p:cNvPr id="12" name="文本占位符 11">
            <a:extLst>
              <a:ext uri="{FF2B5EF4-FFF2-40B4-BE49-F238E27FC236}">
                <a16:creationId xmlns:a16="http://schemas.microsoft.com/office/drawing/2014/main" id="{4D7EC259-75E5-4E7A-606A-50CC33AA7C44}"/>
              </a:ext>
            </a:extLst>
          </p:cNvPr>
          <p:cNvSpPr>
            <a:spLocks noGrp="1"/>
          </p:cNvSpPr>
          <p:nvPr>
            <p:ph type="body" sz="quarter" idx="159"/>
          </p:nvPr>
        </p:nvSpPr>
        <p:spPr>
          <a:xfrm>
            <a:off x="422953" y="10969734"/>
            <a:ext cx="4058742" cy="618178"/>
          </a:xfrm>
        </p:spPr>
        <p:txBody>
          <a:bodyPr/>
          <a:lstStyle/>
          <a:p>
            <a:r>
              <a:rPr lang="en-US" altLang="zh-CN" dirty="0"/>
              <a:t>Results</a:t>
            </a:r>
            <a:endParaRPr lang="zh-CN" altLang="en-US" dirty="0"/>
          </a:p>
        </p:txBody>
      </p:sp>
      <p:sp>
        <p:nvSpPr>
          <p:cNvPr id="25" name="文本占位符 24">
            <a:extLst>
              <a:ext uri="{FF2B5EF4-FFF2-40B4-BE49-F238E27FC236}">
                <a16:creationId xmlns:a16="http://schemas.microsoft.com/office/drawing/2014/main" id="{F57D5451-4AF1-8BE3-1A77-3C253F5F6B3B}"/>
              </a:ext>
            </a:extLst>
          </p:cNvPr>
          <p:cNvSpPr>
            <a:spLocks noGrp="1"/>
          </p:cNvSpPr>
          <p:nvPr>
            <p:ph type="body" sz="quarter" idx="160"/>
          </p:nvPr>
        </p:nvSpPr>
        <p:spPr/>
        <p:txBody>
          <a:bodyPr/>
          <a:lstStyle/>
          <a:p>
            <a:endParaRPr lang="zh-CN" altLang="en-US" dirty="0"/>
          </a:p>
        </p:txBody>
      </p:sp>
      <p:sp>
        <p:nvSpPr>
          <p:cNvPr id="14" name="文本占位符 13">
            <a:extLst>
              <a:ext uri="{FF2B5EF4-FFF2-40B4-BE49-F238E27FC236}">
                <a16:creationId xmlns:a16="http://schemas.microsoft.com/office/drawing/2014/main" id="{2F16AC59-37CE-F79D-0B5C-9A7BC4E8EF67}"/>
              </a:ext>
            </a:extLst>
          </p:cNvPr>
          <p:cNvSpPr>
            <a:spLocks noGrp="1"/>
          </p:cNvSpPr>
          <p:nvPr>
            <p:ph type="body" sz="quarter" idx="161"/>
          </p:nvPr>
        </p:nvSpPr>
        <p:spPr>
          <a:xfrm>
            <a:off x="422953" y="18388805"/>
            <a:ext cx="4058742" cy="618178"/>
          </a:xfrm>
        </p:spPr>
        <p:txBody>
          <a:bodyPr/>
          <a:lstStyle/>
          <a:p>
            <a:r>
              <a:rPr lang="en-US" altLang="zh-CN" dirty="0"/>
              <a:t>Discussion</a:t>
            </a:r>
            <a:endParaRPr lang="zh-CN" altLang="en-US" dirty="0"/>
          </a:p>
        </p:txBody>
      </p:sp>
      <p:sp>
        <p:nvSpPr>
          <p:cNvPr id="26" name="文本占位符 25">
            <a:extLst>
              <a:ext uri="{FF2B5EF4-FFF2-40B4-BE49-F238E27FC236}">
                <a16:creationId xmlns:a16="http://schemas.microsoft.com/office/drawing/2014/main" id="{26EF4520-0F13-8A49-C73D-91DA628CD8CA}"/>
              </a:ext>
            </a:extLst>
          </p:cNvPr>
          <p:cNvSpPr>
            <a:spLocks noGrp="1"/>
          </p:cNvSpPr>
          <p:nvPr>
            <p:ph type="body" sz="quarter" idx="162"/>
          </p:nvPr>
        </p:nvSpPr>
        <p:spPr/>
        <p:txBody>
          <a:bodyPr/>
          <a:lstStyle/>
          <a:p>
            <a:endParaRPr lang="zh-CN" altLang="en-US"/>
          </a:p>
        </p:txBody>
      </p:sp>
      <p:sp>
        <p:nvSpPr>
          <p:cNvPr id="16" name="文本占位符 15">
            <a:extLst>
              <a:ext uri="{FF2B5EF4-FFF2-40B4-BE49-F238E27FC236}">
                <a16:creationId xmlns:a16="http://schemas.microsoft.com/office/drawing/2014/main" id="{250E64D3-0A91-1895-2891-84349DF0929B}"/>
              </a:ext>
            </a:extLst>
          </p:cNvPr>
          <p:cNvSpPr>
            <a:spLocks noGrp="1"/>
          </p:cNvSpPr>
          <p:nvPr>
            <p:ph type="body" sz="quarter" idx="163"/>
          </p:nvPr>
        </p:nvSpPr>
        <p:spPr>
          <a:xfrm>
            <a:off x="10863266" y="18388805"/>
            <a:ext cx="4058742" cy="618178"/>
          </a:xfrm>
        </p:spPr>
        <p:txBody>
          <a:bodyPr/>
          <a:lstStyle/>
          <a:p>
            <a:r>
              <a:rPr lang="en-US" altLang="zh-CN" dirty="0"/>
              <a:t>Conclusions</a:t>
            </a:r>
            <a:endParaRPr lang="zh-CN" altLang="en-US" dirty="0"/>
          </a:p>
        </p:txBody>
      </p:sp>
      <p:sp>
        <p:nvSpPr>
          <p:cNvPr id="27" name="文本占位符 26">
            <a:extLst>
              <a:ext uri="{FF2B5EF4-FFF2-40B4-BE49-F238E27FC236}">
                <a16:creationId xmlns:a16="http://schemas.microsoft.com/office/drawing/2014/main" id="{892C983B-0045-9DD9-7D64-9AA371642DF3}"/>
              </a:ext>
            </a:extLst>
          </p:cNvPr>
          <p:cNvSpPr>
            <a:spLocks noGrp="1"/>
          </p:cNvSpPr>
          <p:nvPr>
            <p:ph type="body" sz="quarter" idx="164"/>
          </p:nvPr>
        </p:nvSpPr>
        <p:spPr/>
        <p:txBody>
          <a:bodyPr/>
          <a:lstStyle/>
          <a:p>
            <a:endParaRPr lang="zh-CN" altLang="en-US" dirty="0"/>
          </a:p>
        </p:txBody>
      </p:sp>
      <p:sp>
        <p:nvSpPr>
          <p:cNvPr id="28" name="文本占位符 27">
            <a:extLst>
              <a:ext uri="{FF2B5EF4-FFF2-40B4-BE49-F238E27FC236}">
                <a16:creationId xmlns:a16="http://schemas.microsoft.com/office/drawing/2014/main" id="{8463FED1-8CAF-CF1C-0D9D-92C8D3ADAB4E}"/>
              </a:ext>
            </a:extLst>
          </p:cNvPr>
          <p:cNvSpPr>
            <a:spLocks noGrp="1"/>
          </p:cNvSpPr>
          <p:nvPr>
            <p:ph type="body" sz="quarter" idx="165"/>
          </p:nvPr>
        </p:nvSpPr>
        <p:spPr/>
        <p:txBody>
          <a:bodyPr/>
          <a:lstStyle/>
          <a:p>
            <a:endParaRPr lang="zh-CN" altLang="en-US" dirty="0"/>
          </a:p>
        </p:txBody>
      </p:sp>
      <p:sp>
        <p:nvSpPr>
          <p:cNvPr id="19" name="文本占位符 18">
            <a:extLst>
              <a:ext uri="{FF2B5EF4-FFF2-40B4-BE49-F238E27FC236}">
                <a16:creationId xmlns:a16="http://schemas.microsoft.com/office/drawing/2014/main" id="{17ED5C71-D279-BBD3-E549-B7AE9B3040C3}"/>
              </a:ext>
            </a:extLst>
          </p:cNvPr>
          <p:cNvSpPr>
            <a:spLocks noGrp="1"/>
          </p:cNvSpPr>
          <p:nvPr>
            <p:ph type="body" sz="quarter" idx="166"/>
          </p:nvPr>
        </p:nvSpPr>
        <p:spPr>
          <a:xfrm>
            <a:off x="422953" y="25936676"/>
            <a:ext cx="4058742" cy="618178"/>
          </a:xfrm>
        </p:spPr>
        <p:txBody>
          <a:bodyPr/>
          <a:lstStyle/>
          <a:p>
            <a:r>
              <a:rPr lang="en-US" altLang="zh-CN" dirty="0"/>
              <a:t>References</a:t>
            </a:r>
            <a:endParaRPr lang="zh-CN" altLang="en-US" dirty="0"/>
          </a:p>
        </p:txBody>
      </p:sp>
      <p:sp>
        <p:nvSpPr>
          <p:cNvPr id="29" name="文本占位符 28">
            <a:extLst>
              <a:ext uri="{FF2B5EF4-FFF2-40B4-BE49-F238E27FC236}">
                <a16:creationId xmlns:a16="http://schemas.microsoft.com/office/drawing/2014/main" id="{8D97790C-48E4-CA28-B53E-2D441ABB2022}"/>
              </a:ext>
            </a:extLst>
          </p:cNvPr>
          <p:cNvSpPr>
            <a:spLocks noGrp="1"/>
          </p:cNvSpPr>
          <p:nvPr>
            <p:ph type="body" sz="quarter" idx="167"/>
          </p:nvPr>
        </p:nvSpPr>
        <p:spPr/>
        <p:txBody>
          <a:bodyPr/>
          <a:lstStyle/>
          <a:p>
            <a:endParaRPr lang="zh-CN" altLang="en-US" dirty="0"/>
          </a:p>
        </p:txBody>
      </p:sp>
      <p:sp>
        <p:nvSpPr>
          <p:cNvPr id="21" name="文本占位符 20">
            <a:extLst>
              <a:ext uri="{FF2B5EF4-FFF2-40B4-BE49-F238E27FC236}">
                <a16:creationId xmlns:a16="http://schemas.microsoft.com/office/drawing/2014/main" id="{B7FC5A95-1A35-3A47-E2EB-52C81E1FDA9B}"/>
              </a:ext>
            </a:extLst>
          </p:cNvPr>
          <p:cNvSpPr>
            <a:spLocks noGrp="1"/>
          </p:cNvSpPr>
          <p:nvPr>
            <p:ph type="body" sz="quarter" idx="168"/>
          </p:nvPr>
        </p:nvSpPr>
        <p:spPr>
          <a:xfrm>
            <a:off x="10863266" y="25936676"/>
            <a:ext cx="4058742" cy="618178"/>
          </a:xfrm>
        </p:spPr>
        <p:txBody>
          <a:bodyPr/>
          <a:lstStyle/>
          <a:p>
            <a:r>
              <a:rPr lang="en-US" altLang="zh-CN" dirty="0"/>
              <a:t>Acknowledgement</a:t>
            </a:r>
            <a:endParaRPr lang="zh-CN" altLang="en-US" dirty="0"/>
          </a:p>
        </p:txBody>
      </p:sp>
    </p:spTree>
    <p:extLst>
      <p:ext uri="{BB962C8B-B14F-4D97-AF65-F5344CB8AC3E}">
        <p14:creationId xmlns:p14="http://schemas.microsoft.com/office/powerpoint/2010/main" val="40350416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A1-Template" id="{A5069CEC-AFBB-554F-B287-655B77ECDBA5}" vid="{C407DAB6-1646-464E-AD28-D62F8CA452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A1 Template</Template>
  <TotalTime>104</TotalTime>
  <Words>9</Words>
  <Application>Microsoft Office PowerPoint</Application>
  <PresentationFormat>自定义</PresentationFormat>
  <Paragraphs>8</Paragraphs>
  <Slides>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vt:i4>
      </vt:variant>
    </vt:vector>
  </HeadingPairs>
  <TitlesOfParts>
    <vt:vector size="8" baseType="lpstr">
      <vt:lpstr>Arial</vt:lpstr>
      <vt:lpstr>Arial Black</vt:lpstr>
      <vt:lpstr>Calibri</vt:lpstr>
      <vt:lpstr>Century Gothic</vt:lpstr>
      <vt:lpstr>Times New Roman</vt:lpstr>
      <vt:lpstr>Trebuchet MS</vt:lpstr>
      <vt:lpstr>A1 Template</vt:lpstr>
      <vt:lpstr>PowerPoint 演示文稿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Research poster presentation template</dc:subject>
  <dc:creator>Henry</dc:creator>
  <cp:keywords>A1 Powerpoint poster template, scientific poster template, research poster template</cp:keywords>
  <dc:description/>
  <cp:lastModifiedBy>Yanwen</cp:lastModifiedBy>
  <cp:revision>19</cp:revision>
  <dcterms:created xsi:type="dcterms:W3CDTF">2023-06-27T02:26:40Z</dcterms:created>
  <dcterms:modified xsi:type="dcterms:W3CDTF">2024-10-09T08:15:57Z</dcterms:modified>
  <cp:category>Research poster templates</cp:category>
</cp:coreProperties>
</file>